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73" r:id="rId14"/>
    <p:sldId id="269" r:id="rId15"/>
    <p:sldId id="270" r:id="rId16"/>
    <p:sldId id="275" r:id="rId17"/>
    <p:sldId id="274" r:id="rId18"/>
    <p:sldId id="276" r:id="rId19"/>
    <p:sldId id="272" r:id="rId20"/>
    <p:sldId id="277" r:id="rId21"/>
    <p:sldId id="278" r:id="rId22"/>
    <p:sldId id="279" r:id="rId23"/>
    <p:sldId id="280" r:id="rId24"/>
    <p:sldId id="282" r:id="rId25"/>
    <p:sldId id="281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58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A4995-F9A4-47EB-AF66-8428B0BB1441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61570-1DBC-49C9-9B7A-A933B5C98D4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90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8623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884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1936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ABB7-DB1F-037F-6435-BE3FCDFDD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F8708-FC09-4973-5ADC-735F7E981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46A97-36CD-4972-E356-72702510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E6C46-DA0D-BEF3-1033-9EF3CEC06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25AA6-3ADE-3079-20DA-82729B33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06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E57B2-8747-527B-32BD-1BA3B449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81860-2CE8-864A-C32C-DC79E58D6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B854E-5369-8C84-BAAB-74B579260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AD858-BDE3-A6EC-6541-662F39AB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F942C-27DD-AD48-329B-16E3BACC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038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334346-2C51-A73E-4185-9362072F7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632AE-605B-D7BA-07BF-10BF7B5F5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90609-F6C4-CF7D-392B-88E22700F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681C0-CE37-84D6-1D9D-2F9FEC94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EF244-4F41-402F-1F0B-15E27D77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450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27141-C5E5-169C-C159-8A8FFDA71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4A2E-7792-CD6A-0E67-C35683765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9DCBD-48A8-BBCD-BEC1-601084BA6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F3BC3-62E7-12A5-0147-9FFD2E757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DDE52-14E4-6DCC-6466-565538BF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025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244ED-18D2-407D-8D40-B108119C0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E5172-2774-33D5-0EBF-63CC07C06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6CFD-2FEC-6702-6607-1CE4D173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81A52-5389-C012-D33A-E873177E3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81767-40E2-91A4-E6B5-7B7CFD52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041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C51E-F1C0-FA7E-31F4-332A6DF9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3CFF9-D1B0-0BC9-744B-47C90CFD7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BAAFEB-E13C-844A-9B26-26EC12112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12F7-88B8-B819-0205-9FCC658EE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98EA6-68B1-CB01-40D1-373DA46D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844C-0E38-82E1-0605-FAFCF016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76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AF173-0173-E1A0-200B-AA967386C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8BB94-1EFD-DE9A-0692-CA0618112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8E708-BB74-337A-6050-613A4F848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843C7-E151-BC82-B030-6079FF99D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92F550-822A-2897-3841-D740174EA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6D05-9855-D7ED-407D-E619FF51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2CA0B-45C5-D9A4-EC85-3CDC22E0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BD3CD-351D-9CBB-CA6F-7113C25A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41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E3774-3880-EA3E-0314-D85D3D2A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E8451F-39A0-B747-0C12-0254F5AD3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03281-C961-8436-0300-98ADDD84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75B995-FFAC-897C-8D09-FD8881A1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897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864C3B-BB02-E2F1-805B-96C22119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74DE1-E006-A8AA-D9E7-9A2A42BB6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8B7BC-4A5A-27FE-5080-EBBC82B22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952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1C12-1826-332C-6F9E-DC3F3D3E4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0844-C848-0BDC-BEE9-A3FF43FA2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655C0-157D-5886-B8C4-01F154565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51768-A136-2B1C-1AF0-B53889ACD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551F6-C85C-BD62-C263-9FBD8DD1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0B37C-2DEF-A9BE-0188-D0E43E3E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88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D198F-5960-547B-4129-B238B99F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A4445F-DEC7-76BC-A8C8-0D84C47A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5C194-CBC7-D5DB-EB51-32540D47C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1FB96-345C-78F6-C4BF-52D4A9E1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5BB00-CCB3-E2DC-7CDF-FA7D6CA6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3C59A-04E8-3FB9-B4BA-279D9159F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8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7BB98-9691-C747-004A-8E1276A2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8CC9C-B5FE-16E8-2918-4FEACE585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A2E61-10DF-179C-5B50-BD1B5B25FA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87F2AD-33ED-4D99-95B2-173F84A3FAB8}" type="datetimeFigureOut">
              <a:rPr lang="en-AU" smtClean="0"/>
              <a:t>20/05/2024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020F6-1A5B-ECC0-16CE-54CE06821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B109D-CCBB-E82B-B6BC-083850E7D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 descr="A ship in the water&#10;&#10;Description automatically generated">
            <a:extLst>
              <a:ext uri="{FF2B5EF4-FFF2-40B4-BE49-F238E27FC236}">
                <a16:creationId xmlns:a16="http://schemas.microsoft.com/office/drawing/2014/main" id="{B9B0B963-2F95-99D5-0426-8CA1C79ABF6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1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730A2-63DF-F076-9103-5BEFF0903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Battleship Tutorial</a:t>
            </a:r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62D73161-EF48-A22E-C19E-9123D2AFB933}"/>
              </a:ext>
            </a:extLst>
          </p:cNvPr>
          <p:cNvSpPr txBox="1"/>
          <p:nvPr/>
        </p:nvSpPr>
        <p:spPr>
          <a:xfrm>
            <a:off x="5218545" y="3925455"/>
            <a:ext cx="168101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Click to Start</a:t>
            </a:r>
          </a:p>
        </p:txBody>
      </p:sp>
    </p:spTree>
    <p:extLst>
      <p:ext uri="{BB962C8B-B14F-4D97-AF65-F5344CB8AC3E}">
        <p14:creationId xmlns:p14="http://schemas.microsoft.com/office/powerpoint/2010/main" val="3557197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0E49-7ABE-876B-522D-B7F625180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28C5F-E882-148D-C19C-C876D94F4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45D4D-67B3-1635-D8EF-F1184C887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973" y="0"/>
            <a:ext cx="981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8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689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401AA-4100-62C4-9483-78AEB0AA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3D127-C426-2C65-D2F2-D9B5770A2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ADACE-F6ED-0DD8-6E2A-8213A6AF1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19" y="-1576"/>
            <a:ext cx="9812307" cy="685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02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896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44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579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54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10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82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06A20D-9D77-3165-2E81-DC9D923F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2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Welcome to Battleship!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568"/>
            <a:ext cx="5773144" cy="4351338"/>
          </a:xfrm>
        </p:spPr>
        <p:txBody>
          <a:bodyPr/>
          <a:lstStyle/>
          <a:p>
            <a:r>
              <a:rPr lang="en-AU" dirty="0"/>
              <a:t>This tutorial will explain how to play the game.</a:t>
            </a:r>
          </a:p>
          <a:p>
            <a:r>
              <a:rPr lang="en-AU" dirty="0"/>
              <a:t>When you are ready, click the battleship to start.</a:t>
            </a:r>
          </a:p>
        </p:txBody>
      </p:sp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6FC0F139-FB56-7DF7-55BC-753EB1A1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44" y="2084831"/>
            <a:ext cx="5118811" cy="383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16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14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A238-32E3-C8C5-9F37-47750DD07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D752A-30F6-83BA-B238-5FB02537C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B8805F-6073-B4B4-0608-D7C7A7193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14" y="166232"/>
            <a:ext cx="9288171" cy="652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64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9DD2-B117-9A80-F29A-171798E6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30933-E11A-EF8B-ABA0-A76C181EC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E9448-7D52-9954-14DB-4DD61E6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61" y="175758"/>
            <a:ext cx="9326277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70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BBF5-4771-9096-00DC-61CE9D03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D550-7498-BF2C-2DDE-ED2F6018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FA8C4-48F5-338D-5FF9-E594915B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8" y="175758"/>
            <a:ext cx="9307224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51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F12-23FD-6ECD-2770-B1DBC019A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42EC9-696E-352E-6E24-FD444ED7F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E3D58-A2D5-880F-0BA7-C16A9ED6C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14" y="175758"/>
            <a:ext cx="9288171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92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F539-F99C-D3C9-0DCC-3E47C9142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E08DB-FC09-2A7D-B0AB-1532005F6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40136-37E0-56CE-1C64-4A6A0CDA4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024" y="2724051"/>
            <a:ext cx="2695951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951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5684-B501-CA1D-53FB-40858A32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24E34-7CA8-6476-D351-C3C11CBC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0359A-4D71-4A1F-6B5E-A2F2DFDB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967" y="204337"/>
            <a:ext cx="9250066" cy="6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892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209D-DFD7-5A9E-9BC3-FE5C7A90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CA44-2DB2-215C-E54F-1C6824CCC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29EA0-1E7E-2E5D-689F-FB25F94EF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655" y="1971471"/>
            <a:ext cx="3686689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902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57E4-A2CA-00EA-B900-40D42BCC7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F3D58-BC73-E66F-819C-77664BE73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9015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993B-F1CB-2B10-23A7-4861A2C7B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378C5-E0C4-EFBA-5A55-F0E57AC6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538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Let’s start by choosing the computer difficulty. We will start with the Easy Difficulty. </a:t>
            </a:r>
          </a:p>
          <a:p>
            <a:pPr marL="0" indent="0">
              <a:buNone/>
            </a:pPr>
            <a:r>
              <a:rPr lang="en-AU" dirty="0"/>
              <a:t>Click 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9C032C-D3EA-772E-1E87-242F1EF1E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199" y="475838"/>
            <a:ext cx="7887801" cy="5906324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09B9543-F696-FD78-C0BE-B24F5EED13AD}"/>
              </a:ext>
            </a:extLst>
          </p:cNvPr>
          <p:cNvSpPr/>
          <p:nvPr/>
        </p:nvSpPr>
        <p:spPr>
          <a:xfrm flipH="1">
            <a:off x="5279898" y="1445760"/>
            <a:ext cx="1038606" cy="5812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49210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CAD30-C083-5A0C-D0EB-697ED5810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FAFA-3510-2A3B-B2F6-64D56C563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9591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98904-4FA7-286A-C2F9-407CE189A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FA354-3B68-B28E-6DEF-EC8B2AA1E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20953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F94B6-6A50-9B10-FDF2-68D3FE18F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D7DFA-B3C1-6385-9BC9-D31DC1CDC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34700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5F614-A007-5283-B4CC-62078BED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2D76F-C929-0CBC-D6E1-5B79E4B83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04059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CB8F-90BE-CD9D-CF87-F6E2053A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8B9A8-A562-DAA6-B8D8-2FF83B8A2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7099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8067B-806D-116F-FA45-758244D51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E6AD1-C541-CCE9-23AC-56E919B36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482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E487-71AA-4F29-BA53-C41AB22B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32784-FF24-88AE-86AA-779FBB029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488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Nice!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Now let’s enter a name. Click on the text field and enter a name. 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B8EEE-A79F-D850-C0C3-5F37C181D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147" y="475838"/>
            <a:ext cx="7906853" cy="590632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F9EDCB01-2427-00E8-C8FC-E58AEDF22856}"/>
              </a:ext>
            </a:extLst>
          </p:cNvPr>
          <p:cNvSpPr/>
          <p:nvPr/>
        </p:nvSpPr>
        <p:spPr>
          <a:xfrm flipH="1">
            <a:off x="9330690" y="5603860"/>
            <a:ext cx="1038606" cy="5812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CCFE355F-9B54-9891-349A-240DD1C39607}"/>
              </a:ext>
            </a:extLst>
          </p:cNvPr>
          <p:cNvSpPr/>
          <p:nvPr/>
        </p:nvSpPr>
        <p:spPr>
          <a:xfrm>
            <a:off x="6748272" y="5751576"/>
            <a:ext cx="2788920" cy="2834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9386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We are ready to play now. When you are ready to go, click Play!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261CD-A654-8820-46EE-92B13E248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673" y="475838"/>
            <a:ext cx="7897327" cy="5906324"/>
          </a:xfrm>
          <a:prstGeom prst="rect">
            <a:avLst/>
          </a:prstGeom>
        </p:spPr>
      </p:pic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865E81D0-3DA2-6EA5-1F92-AA8E40FC0ECE}"/>
              </a:ext>
            </a:extLst>
          </p:cNvPr>
          <p:cNvSpPr/>
          <p:nvPr/>
        </p:nvSpPr>
        <p:spPr>
          <a:xfrm>
            <a:off x="9701784" y="5568696"/>
            <a:ext cx="1984248" cy="60826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DAA843F-192A-7998-014A-E72EA19CDA7B}"/>
              </a:ext>
            </a:extLst>
          </p:cNvPr>
          <p:cNvSpPr/>
          <p:nvPr/>
        </p:nvSpPr>
        <p:spPr>
          <a:xfrm>
            <a:off x="8668512" y="5632704"/>
            <a:ext cx="969264" cy="5168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0976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225B-9F18-C527-1A79-FB334E7B6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Before we start, we need to set our ships on our grid.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This arrangement doesn’t look too good. Let’s shuffle 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Shuffle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6D030-D55D-50D1-1BEB-FF35BAB4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34" y="0"/>
            <a:ext cx="9845040" cy="68580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4F9AD58-EBD8-B852-4981-9F7918B5FB46}"/>
              </a:ext>
            </a:extLst>
          </p:cNvPr>
          <p:cNvSpPr/>
          <p:nvPr/>
        </p:nvSpPr>
        <p:spPr>
          <a:xfrm>
            <a:off x="7735258" y="5510156"/>
            <a:ext cx="969264" cy="5168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837B0E8B-275D-4BC8-426D-7F8762BA29CE}"/>
              </a:ext>
            </a:extLst>
          </p:cNvPr>
          <p:cNvSpPr/>
          <p:nvPr/>
        </p:nvSpPr>
        <p:spPr>
          <a:xfrm>
            <a:off x="8827633" y="5646020"/>
            <a:ext cx="744717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8163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This looks better. The crowded ships will be difficult to guess.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are ready to start the game now.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Start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408" y="0"/>
            <a:ext cx="9771399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9627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3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07110-55CE-E8E4-ECE7-E28DEF471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300" y="0"/>
            <a:ext cx="9771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6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E2B834-B4C7-4F06-C86B-8B199FB9C87A}"/>
              </a:ext>
            </a:extLst>
          </p:cNvPr>
          <p:cNvSpPr/>
          <p:nvPr/>
        </p:nvSpPr>
        <p:spPr>
          <a:xfrm>
            <a:off x="9209988" y="5590095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1D8AE2-262F-0692-8920-2B0240A19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A1678-545E-3745-D923-6C6C76AB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132" y="0"/>
            <a:ext cx="9771735" cy="68582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CF6F2B-F5DF-8A26-AEEE-FE411B322320}"/>
              </a:ext>
            </a:extLst>
          </p:cNvPr>
          <p:cNvSpPr txBox="1"/>
          <p:nvPr/>
        </p:nvSpPr>
        <p:spPr>
          <a:xfrm>
            <a:off x="3768620" y="2690336"/>
            <a:ext cx="1727015" cy="147732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It’s time for our first move!</a:t>
            </a:r>
          </a:p>
          <a:p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Click on E5 to make a guess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FFCC8D0-5BA5-9067-2DE4-703FCE036184}"/>
              </a:ext>
            </a:extLst>
          </p:cNvPr>
          <p:cNvSpPr/>
          <p:nvPr/>
        </p:nvSpPr>
        <p:spPr>
          <a:xfrm>
            <a:off x="8330184" y="3131130"/>
            <a:ext cx="923636" cy="41563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14BE65CF-B134-7241-7273-66EB6FBE97CD}"/>
              </a:ext>
            </a:extLst>
          </p:cNvPr>
          <p:cNvSpPr/>
          <p:nvPr/>
        </p:nvSpPr>
        <p:spPr>
          <a:xfrm>
            <a:off x="8054123" y="3221830"/>
            <a:ext cx="232628" cy="2309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1452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152</Words>
  <Application>Microsoft Office PowerPoint</Application>
  <PresentationFormat>Widescreen</PresentationFormat>
  <Paragraphs>27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Aptos</vt:lpstr>
      <vt:lpstr>Aptos Display</vt:lpstr>
      <vt:lpstr>Arial</vt:lpstr>
      <vt:lpstr>Office Theme</vt:lpstr>
      <vt:lpstr>Battleship Tutorial</vt:lpstr>
      <vt:lpstr>Welcome to Battleship!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Battleship Tutorial</dc:title>
  <dc:creator>Callum Bennett</dc:creator>
  <cp:lastModifiedBy>Callum Bennett</cp:lastModifiedBy>
  <cp:revision>8</cp:revision>
  <dcterms:created xsi:type="dcterms:W3CDTF">2024-05-19T23:30:13Z</dcterms:created>
  <dcterms:modified xsi:type="dcterms:W3CDTF">2024-05-20T11:22:22Z</dcterms:modified>
</cp:coreProperties>
</file>

<file path=docProps/thumbnail.jpeg>
</file>